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70" r:id="rId3"/>
    <p:sldId id="259" r:id="rId4"/>
    <p:sldId id="258" r:id="rId5"/>
    <p:sldId id="257" r:id="rId6"/>
    <p:sldId id="261" r:id="rId7"/>
    <p:sldId id="271" r:id="rId8"/>
    <p:sldId id="262" r:id="rId9"/>
    <p:sldId id="265" r:id="rId10"/>
    <p:sldId id="268" r:id="rId11"/>
    <p:sldId id="269" r:id="rId12"/>
    <p:sldId id="27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77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693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7291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884152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9700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481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050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4689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852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13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2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79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560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65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736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899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161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08EE8AB-A98C-4E26-8130-BC6094AF3511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13EDF-618A-40D5-B510-5DA565ABE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729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Perpustakaan</a:t>
            </a:r>
            <a:r>
              <a:rPr lang="en-US" dirty="0" smtClean="0"/>
              <a:t> Online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err="1" smtClean="0"/>
              <a:t>Kadek</a:t>
            </a:r>
            <a:r>
              <a:rPr lang="en-US" b="1" dirty="0" smtClean="0"/>
              <a:t> </a:t>
            </a:r>
            <a:r>
              <a:rPr lang="en-US" b="1" dirty="0" err="1" smtClean="0"/>
              <a:t>Dwi</a:t>
            </a:r>
            <a:r>
              <a:rPr lang="en-US" b="1" dirty="0" smtClean="0"/>
              <a:t> Oka </a:t>
            </a:r>
            <a:r>
              <a:rPr lang="en-US" b="1" dirty="0" err="1" smtClean="0"/>
              <a:t>mahendra</a:t>
            </a:r>
            <a:endParaRPr lang="en-US" b="1" dirty="0" smtClean="0"/>
          </a:p>
          <a:p>
            <a:r>
              <a:rPr lang="en-US" b="1" dirty="0" smtClean="0"/>
              <a:t>1708561034</a:t>
            </a:r>
            <a:endParaRPr lang="en-US" b="1" dirty="0" smtClean="0"/>
          </a:p>
          <a:p>
            <a:r>
              <a:rPr lang="en-US" b="1" dirty="0" err="1" smtClean="0"/>
              <a:t>Praktikum</a:t>
            </a:r>
            <a:r>
              <a:rPr lang="en-US" b="1" dirty="0" smtClean="0"/>
              <a:t> Web B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1599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Tambah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28568" y="5251356"/>
            <a:ext cx="6477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Berikut</a:t>
            </a:r>
            <a:r>
              <a:rPr lang="en-US" dirty="0" smtClean="0"/>
              <a:t> </a:t>
            </a:r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Form </a:t>
            </a:r>
            <a:r>
              <a:rPr lang="en-US" dirty="0" err="1" smtClean="0"/>
              <a:t>Tambah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569" r="22567" b="12566"/>
          <a:stretch/>
        </p:blipFill>
        <p:spPr>
          <a:xfrm>
            <a:off x="3201928" y="2026243"/>
            <a:ext cx="5778618" cy="322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5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Daftar</a:t>
            </a:r>
            <a:r>
              <a:rPr lang="en-US" dirty="0" smtClean="0"/>
              <a:t> </a:t>
            </a:r>
            <a:r>
              <a:rPr lang="en-US" dirty="0" err="1" smtClean="0"/>
              <a:t>Peminjam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302" r="23121" b="2029"/>
          <a:stretch/>
        </p:blipFill>
        <p:spPr>
          <a:xfrm>
            <a:off x="3197953" y="2150076"/>
            <a:ext cx="5550627" cy="35587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99548" y="6091881"/>
            <a:ext cx="7383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Berikut</a:t>
            </a:r>
            <a:r>
              <a:rPr lang="en-US" dirty="0" smtClean="0"/>
              <a:t> </a:t>
            </a:r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daftar</a:t>
            </a:r>
            <a:r>
              <a:rPr lang="en-US" dirty="0" smtClean="0"/>
              <a:t> </a:t>
            </a:r>
            <a:r>
              <a:rPr lang="en-US" dirty="0" err="1" smtClean="0"/>
              <a:t>peminjam</a:t>
            </a:r>
            <a:r>
              <a:rPr lang="en-US" dirty="0" smtClean="0"/>
              <a:t>, </a:t>
            </a:r>
            <a:r>
              <a:rPr lang="en-US" dirty="0" err="1" smtClean="0"/>
              <a:t>berfungsi</a:t>
            </a:r>
            <a:r>
              <a:rPr lang="en-US" dirty="0" smtClean="0"/>
              <a:t> </a:t>
            </a:r>
            <a:r>
              <a:rPr lang="en-US" dirty="0" err="1" smtClean="0"/>
              <a:t>menampilkan</a:t>
            </a:r>
            <a:r>
              <a:rPr lang="en-US" dirty="0" smtClean="0"/>
              <a:t> user yang </a:t>
            </a:r>
            <a:r>
              <a:rPr lang="en-US" dirty="0" err="1" smtClean="0"/>
              <a:t>ingin</a:t>
            </a:r>
            <a:r>
              <a:rPr lang="en-US" dirty="0" smtClean="0"/>
              <a:t> </a:t>
            </a:r>
            <a:r>
              <a:rPr lang="en-US" dirty="0" err="1" smtClean="0"/>
              <a:t>meminjam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62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Terima</a:t>
            </a:r>
            <a:r>
              <a:rPr lang="en-US" dirty="0" smtClean="0"/>
              <a:t> </a:t>
            </a:r>
            <a:r>
              <a:rPr lang="en-US" dirty="0" err="1" smtClean="0"/>
              <a:t>Kasih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241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Perpustakaan</a:t>
            </a:r>
            <a:r>
              <a:rPr lang="en-US" dirty="0" smtClean="0"/>
              <a:t> Online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/>
              <a:t>S</a:t>
            </a:r>
            <a:r>
              <a:rPr lang="en-US" dirty="0" err="1" smtClean="0"/>
              <a:t>ebuah</a:t>
            </a:r>
            <a:r>
              <a:rPr lang="en-US" dirty="0" smtClean="0"/>
              <a:t> </a:t>
            </a:r>
            <a:r>
              <a:rPr lang="en-US" dirty="0" smtClean="0"/>
              <a:t>website yang </a:t>
            </a:r>
            <a:r>
              <a:rPr lang="en-US" dirty="0" err="1" smtClean="0"/>
              <a:t>memiliki</a:t>
            </a:r>
            <a:r>
              <a:rPr lang="en-US" dirty="0" smtClean="0"/>
              <a:t> </a:t>
            </a:r>
            <a:r>
              <a:rPr lang="en-US" dirty="0" err="1" smtClean="0"/>
              <a:t>fungsi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meminjamkan</a:t>
            </a:r>
            <a:r>
              <a:rPr lang="en-US" dirty="0" smtClean="0"/>
              <a:t> </a:t>
            </a:r>
            <a:r>
              <a:rPr lang="en-US" dirty="0" err="1" smtClean="0"/>
              <a:t>sebuah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r>
              <a:rPr lang="en-US" dirty="0" smtClean="0"/>
              <a:t> </a:t>
            </a:r>
            <a:r>
              <a:rPr lang="en-US" dirty="0" err="1" smtClean="0"/>
              <a:t>kepada</a:t>
            </a:r>
            <a:r>
              <a:rPr lang="en-US" dirty="0" smtClean="0"/>
              <a:t> user yang </a:t>
            </a:r>
            <a:r>
              <a:rPr lang="en-US" dirty="0" err="1" smtClean="0"/>
              <a:t>mendaftar</a:t>
            </a:r>
            <a:r>
              <a:rPr lang="en-US" dirty="0" smtClean="0"/>
              <a:t> </a:t>
            </a:r>
            <a:r>
              <a:rPr lang="en-US" dirty="0" err="1" smtClean="0"/>
              <a:t>ke</a:t>
            </a:r>
            <a:r>
              <a:rPr lang="en-US" dirty="0" smtClean="0"/>
              <a:t> website </a:t>
            </a:r>
            <a:r>
              <a:rPr lang="en-US" dirty="0" err="1" smtClean="0"/>
              <a:t>tersebut</a:t>
            </a:r>
            <a:r>
              <a:rPr lang="en-US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9640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 Up/</a:t>
            </a:r>
            <a:r>
              <a:rPr lang="en-US" dirty="0" err="1" smtClean="0"/>
              <a:t>Daftar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87" t="6445" r="14686" b="26408"/>
          <a:stretch/>
        </p:blipFill>
        <p:spPr>
          <a:xfrm>
            <a:off x="3534030" y="2092237"/>
            <a:ext cx="5708823" cy="2817341"/>
          </a:xfrm>
        </p:spPr>
      </p:pic>
      <p:sp>
        <p:nvSpPr>
          <p:cNvPr id="5" name="TextBox 4"/>
          <p:cNvSpPr txBox="1"/>
          <p:nvPr/>
        </p:nvSpPr>
        <p:spPr>
          <a:xfrm>
            <a:off x="2399292" y="4909578"/>
            <a:ext cx="79782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/>
              <a:t>Berikut</a:t>
            </a:r>
            <a:r>
              <a:rPr lang="en-US" dirty="0" smtClean="0"/>
              <a:t> </a:t>
            </a:r>
            <a:r>
              <a:rPr lang="en-US" dirty="0" err="1" smtClean="0"/>
              <a:t>merupakan</a:t>
            </a:r>
            <a:r>
              <a:rPr lang="en-US" dirty="0" smtClean="0"/>
              <a:t> </a:t>
            </a:r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Form </a:t>
            </a:r>
            <a:r>
              <a:rPr lang="en-US" dirty="0" err="1" smtClean="0"/>
              <a:t>daftar</a:t>
            </a:r>
            <a:r>
              <a:rPr lang="en-US" dirty="0" smtClean="0"/>
              <a:t>, </a:t>
            </a:r>
            <a:r>
              <a:rPr lang="en-US" dirty="0" err="1" smtClean="0"/>
              <a:t>cukup</a:t>
            </a:r>
            <a:r>
              <a:rPr lang="en-US" dirty="0" smtClean="0"/>
              <a:t> </a:t>
            </a:r>
            <a:r>
              <a:rPr lang="en-US" dirty="0" err="1" smtClean="0"/>
              <a:t>masukkan</a:t>
            </a:r>
            <a:r>
              <a:rPr lang="en-US" dirty="0" smtClean="0"/>
              <a:t> </a:t>
            </a:r>
            <a:r>
              <a:rPr lang="en-US" dirty="0" err="1" smtClean="0"/>
              <a:t>nama</a:t>
            </a:r>
            <a:r>
              <a:rPr lang="en-US" dirty="0" smtClean="0"/>
              <a:t>, username </a:t>
            </a:r>
            <a:r>
              <a:rPr lang="en-US" dirty="0" err="1" smtClean="0"/>
              <a:t>dan</a:t>
            </a:r>
            <a:r>
              <a:rPr lang="en-US" dirty="0" smtClean="0"/>
              <a:t> password, </a:t>
            </a:r>
            <a:r>
              <a:rPr lang="en-US" dirty="0" err="1" smtClean="0"/>
              <a:t>kemudian</a:t>
            </a:r>
            <a:r>
              <a:rPr lang="en-US" dirty="0" smtClean="0"/>
              <a:t> </a:t>
            </a:r>
            <a:r>
              <a:rPr lang="en-US" dirty="0" err="1" smtClean="0"/>
              <a:t>klik</a:t>
            </a:r>
            <a:r>
              <a:rPr lang="en-US" dirty="0" smtClean="0"/>
              <a:t> submit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mengirim</a:t>
            </a:r>
            <a:r>
              <a:rPr lang="en-US" dirty="0" smtClean="0"/>
              <a:t> data.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mendaftarkan</a:t>
            </a:r>
            <a:r>
              <a:rPr lang="en-US" dirty="0" smtClean="0"/>
              <a:t> admin, </a:t>
            </a:r>
            <a:r>
              <a:rPr lang="en-US" dirty="0" err="1" smtClean="0"/>
              <a:t>ditambahkan</a:t>
            </a:r>
            <a:r>
              <a:rPr lang="en-US" dirty="0" smtClean="0"/>
              <a:t> </a:t>
            </a:r>
            <a:r>
              <a:rPr lang="en-US" dirty="0" err="1" smtClean="0"/>
              <a:t>melalui</a:t>
            </a:r>
            <a:r>
              <a:rPr lang="en-US" dirty="0" smtClean="0"/>
              <a:t> super admin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54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 In/</a:t>
            </a:r>
            <a:r>
              <a:rPr lang="en-US" dirty="0" err="1" smtClean="0"/>
              <a:t>Masuk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88" r="28109"/>
          <a:stretch/>
        </p:blipFill>
        <p:spPr>
          <a:xfrm>
            <a:off x="4324865" y="1620152"/>
            <a:ext cx="3571104" cy="4195762"/>
          </a:xfrm>
        </p:spPr>
      </p:pic>
      <p:sp>
        <p:nvSpPr>
          <p:cNvPr id="5" name="TextBox 4"/>
          <p:cNvSpPr txBox="1"/>
          <p:nvPr/>
        </p:nvSpPr>
        <p:spPr>
          <a:xfrm>
            <a:off x="2027872" y="5815914"/>
            <a:ext cx="81650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 smtClean="0"/>
              <a:t>Berikut</a:t>
            </a:r>
            <a:r>
              <a:rPr lang="en-US" dirty="0" smtClean="0"/>
              <a:t> </a:t>
            </a:r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halaman</a:t>
            </a:r>
            <a:r>
              <a:rPr lang="en-US" dirty="0" smtClean="0"/>
              <a:t> Login, </a:t>
            </a:r>
            <a:r>
              <a:rPr lang="en-US" dirty="0" err="1" smtClean="0"/>
              <a:t>masukkan</a:t>
            </a:r>
            <a:r>
              <a:rPr lang="en-US" dirty="0" smtClean="0"/>
              <a:t> username </a:t>
            </a:r>
            <a:r>
              <a:rPr lang="en-US" dirty="0" err="1" smtClean="0"/>
              <a:t>dan</a:t>
            </a:r>
            <a:r>
              <a:rPr lang="en-US" dirty="0" smtClean="0"/>
              <a:t> password </a:t>
            </a:r>
            <a:r>
              <a:rPr lang="en-US" dirty="0" err="1" smtClean="0"/>
              <a:t>kemudian</a:t>
            </a:r>
            <a:r>
              <a:rPr lang="en-US" dirty="0" smtClean="0"/>
              <a:t> </a:t>
            </a:r>
            <a:r>
              <a:rPr lang="en-US" dirty="0" err="1" smtClean="0"/>
              <a:t>klik</a:t>
            </a:r>
            <a:r>
              <a:rPr lang="en-US" dirty="0" smtClean="0"/>
              <a:t> login. User </a:t>
            </a:r>
            <a:r>
              <a:rPr lang="en-US" dirty="0" err="1" smtClean="0"/>
              <a:t>dibedakan</a:t>
            </a:r>
            <a:r>
              <a:rPr lang="en-US" dirty="0" smtClean="0"/>
              <a:t> 3 </a:t>
            </a:r>
            <a:r>
              <a:rPr lang="en-US" dirty="0" err="1" smtClean="0"/>
              <a:t>tingkatan</a:t>
            </a:r>
            <a:r>
              <a:rPr lang="en-US" dirty="0" smtClean="0"/>
              <a:t>, </a:t>
            </a:r>
            <a:r>
              <a:rPr lang="en-US" dirty="0" err="1" smtClean="0"/>
              <a:t>yaitu</a:t>
            </a:r>
            <a:r>
              <a:rPr lang="en-US" dirty="0" smtClean="0"/>
              <a:t>, user, admin </a:t>
            </a:r>
            <a:r>
              <a:rPr lang="en-US" dirty="0" err="1" smtClean="0"/>
              <a:t>dan</a:t>
            </a:r>
            <a:r>
              <a:rPr lang="en-US" dirty="0" smtClean="0"/>
              <a:t> super admin.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516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HOMEPAGE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258" y="1556952"/>
            <a:ext cx="8038831" cy="3966519"/>
          </a:xfrm>
        </p:spPr>
      </p:pic>
      <p:sp>
        <p:nvSpPr>
          <p:cNvPr id="5" name="TextBox 4"/>
          <p:cNvSpPr txBox="1"/>
          <p:nvPr/>
        </p:nvSpPr>
        <p:spPr>
          <a:xfrm>
            <a:off x="1778167" y="5523471"/>
            <a:ext cx="9143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Tampilan</a:t>
            </a:r>
            <a:r>
              <a:rPr lang="en-US" dirty="0" smtClean="0"/>
              <a:t> Home Page,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pojok</a:t>
            </a:r>
            <a:r>
              <a:rPr lang="en-US" dirty="0" smtClean="0"/>
              <a:t> </a:t>
            </a:r>
            <a:r>
              <a:rPr lang="en-US" dirty="0" err="1" smtClean="0"/>
              <a:t>kanan</a:t>
            </a:r>
            <a:r>
              <a:rPr lang="en-US" dirty="0" smtClean="0"/>
              <a:t> </a:t>
            </a:r>
            <a:r>
              <a:rPr lang="en-US" dirty="0" err="1" smtClean="0"/>
              <a:t>atas</a:t>
            </a:r>
            <a:r>
              <a:rPr lang="en-US" dirty="0" smtClean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dirty="0" err="1" smtClean="0"/>
              <a:t>tombol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masuk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Sign in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dibawah</a:t>
            </a:r>
            <a:r>
              <a:rPr lang="en-US" dirty="0" smtClean="0"/>
              <a:t> </a:t>
            </a:r>
            <a:r>
              <a:rPr lang="en-US" dirty="0" err="1" smtClean="0"/>
              <a:t>ada</a:t>
            </a:r>
            <a:r>
              <a:rPr lang="en-US" dirty="0" smtClean="0"/>
              <a:t> </a:t>
            </a:r>
            <a:r>
              <a:rPr lang="en-US" dirty="0" err="1" smtClean="0"/>
              <a:t>tombol</a:t>
            </a:r>
            <a:r>
              <a:rPr lang="en-US" dirty="0" smtClean="0"/>
              <a:t>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mendaftar</a:t>
            </a:r>
            <a:r>
              <a:rPr lang="en-US" dirty="0" smtClean="0"/>
              <a:t> </a:t>
            </a:r>
            <a:r>
              <a:rPr lang="en-US" dirty="0" err="1" smtClean="0"/>
              <a:t>jika</a:t>
            </a:r>
            <a:r>
              <a:rPr lang="en-US" dirty="0" smtClean="0"/>
              <a:t> </a:t>
            </a:r>
            <a:r>
              <a:rPr lang="en-US" dirty="0" err="1" smtClean="0"/>
              <a:t>belum</a:t>
            </a:r>
            <a:r>
              <a:rPr lang="en-US" dirty="0" smtClean="0"/>
              <a:t> </a:t>
            </a:r>
            <a:r>
              <a:rPr lang="en-US" dirty="0" err="1" smtClean="0"/>
              <a:t>memiliki</a:t>
            </a:r>
            <a:r>
              <a:rPr lang="en-US" dirty="0" smtClean="0"/>
              <a:t> </a:t>
            </a:r>
            <a:r>
              <a:rPr lang="en-US" dirty="0" err="1" smtClean="0"/>
              <a:t>akun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288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Daftar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016" y="1669579"/>
            <a:ext cx="8246634" cy="4195762"/>
          </a:xfrm>
        </p:spPr>
      </p:pic>
      <p:sp>
        <p:nvSpPr>
          <p:cNvPr id="5" name="TextBox 4"/>
          <p:cNvSpPr txBox="1"/>
          <p:nvPr/>
        </p:nvSpPr>
        <p:spPr>
          <a:xfrm>
            <a:off x="2734545" y="5865341"/>
            <a:ext cx="76461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Pada</a:t>
            </a:r>
            <a:r>
              <a:rPr lang="en-US" dirty="0" smtClean="0"/>
              <a:t> Tab </a:t>
            </a:r>
            <a:r>
              <a:rPr lang="en-US" dirty="0" err="1" smtClean="0"/>
              <a:t>Daftar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r>
              <a:rPr lang="en-US" dirty="0" smtClean="0"/>
              <a:t> user </a:t>
            </a:r>
            <a:r>
              <a:rPr lang="en-US" dirty="0" err="1" smtClean="0"/>
              <a:t>dapat</a:t>
            </a:r>
            <a:r>
              <a:rPr lang="en-US" dirty="0" smtClean="0"/>
              <a:t> </a:t>
            </a:r>
            <a:r>
              <a:rPr lang="en-US" dirty="0" err="1" smtClean="0"/>
              <a:t>melihat</a:t>
            </a:r>
            <a:r>
              <a:rPr lang="en-US" dirty="0" smtClean="0"/>
              <a:t> list </a:t>
            </a:r>
            <a:r>
              <a:rPr lang="en-US" dirty="0" err="1" smtClean="0"/>
              <a:t>buku</a:t>
            </a:r>
            <a:r>
              <a:rPr lang="en-US" dirty="0" smtClean="0"/>
              <a:t> </a:t>
            </a:r>
            <a:r>
              <a:rPr lang="en-US" dirty="0" err="1" smtClean="0"/>
              <a:t>kemudian</a:t>
            </a:r>
            <a:r>
              <a:rPr lang="en-US" dirty="0" smtClean="0"/>
              <a:t> </a:t>
            </a:r>
            <a:r>
              <a:rPr lang="en-US" dirty="0" err="1" smtClean="0"/>
              <a:t>memilih</a:t>
            </a:r>
            <a:r>
              <a:rPr lang="en-US" dirty="0" smtClean="0"/>
              <a:t> </a:t>
            </a:r>
            <a:r>
              <a:rPr lang="en-US" dirty="0" err="1" smtClean="0"/>
              <a:t>salah</a:t>
            </a:r>
            <a:r>
              <a:rPr lang="en-US" dirty="0" smtClean="0"/>
              <a:t> </a:t>
            </a:r>
            <a:r>
              <a:rPr lang="en-US" dirty="0" err="1" smtClean="0"/>
              <a:t>satu</a:t>
            </a:r>
            <a:r>
              <a:rPr lang="en-US" dirty="0" smtClean="0"/>
              <a:t>, </a:t>
            </a:r>
            <a:r>
              <a:rPr lang="en-US" dirty="0" err="1" smtClean="0"/>
              <a:t>contohnya</a:t>
            </a:r>
            <a:r>
              <a:rPr lang="en-US" dirty="0" smtClean="0"/>
              <a:t> “The Hunger Game”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556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Pinjam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766" y="1607795"/>
            <a:ext cx="8246634" cy="4195762"/>
          </a:xfrm>
        </p:spPr>
      </p:pic>
      <p:sp>
        <p:nvSpPr>
          <p:cNvPr id="5" name="TextBox 4"/>
          <p:cNvSpPr txBox="1"/>
          <p:nvPr/>
        </p:nvSpPr>
        <p:spPr>
          <a:xfrm>
            <a:off x="2236573" y="5803557"/>
            <a:ext cx="7283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Pinjam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r>
              <a:rPr lang="en-US" dirty="0" smtClean="0"/>
              <a:t>, </a:t>
            </a:r>
            <a:r>
              <a:rPr lang="en-US" dirty="0" err="1" smtClean="0"/>
              <a:t>dimana</a:t>
            </a:r>
            <a:r>
              <a:rPr lang="en-US" dirty="0" smtClean="0"/>
              <a:t> </a:t>
            </a:r>
            <a:r>
              <a:rPr lang="en-US" dirty="0" err="1" smtClean="0"/>
              <a:t>menampilkan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r>
              <a:rPr lang="en-US" dirty="0" smtClean="0"/>
              <a:t> yang </a:t>
            </a:r>
            <a:r>
              <a:rPr lang="en-US" dirty="0" err="1" smtClean="0"/>
              <a:t>ingin</a:t>
            </a:r>
            <a:r>
              <a:rPr lang="en-US" dirty="0" smtClean="0"/>
              <a:t> </a:t>
            </a:r>
            <a:r>
              <a:rPr lang="en-US" dirty="0" err="1" smtClean="0"/>
              <a:t>dipinjam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45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Daftar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697" y="1546011"/>
            <a:ext cx="8246634" cy="4195762"/>
          </a:xfrm>
        </p:spPr>
      </p:pic>
      <p:sp>
        <p:nvSpPr>
          <p:cNvPr id="5" name="TextBox 4"/>
          <p:cNvSpPr txBox="1"/>
          <p:nvPr/>
        </p:nvSpPr>
        <p:spPr>
          <a:xfrm>
            <a:off x="2273642" y="5741773"/>
            <a:ext cx="78067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Setelah</a:t>
            </a:r>
            <a:r>
              <a:rPr lang="en-US" dirty="0" smtClean="0"/>
              <a:t> </a:t>
            </a:r>
            <a:r>
              <a:rPr lang="en-US" dirty="0" err="1" smtClean="0"/>
              <a:t>Memilih</a:t>
            </a:r>
            <a:r>
              <a:rPr lang="en-US" dirty="0" smtClean="0"/>
              <a:t> </a:t>
            </a:r>
            <a:r>
              <a:rPr lang="en-US" dirty="0" err="1" smtClean="0"/>
              <a:t>salah</a:t>
            </a:r>
            <a:r>
              <a:rPr lang="en-US" dirty="0" smtClean="0"/>
              <a:t> </a:t>
            </a:r>
            <a:r>
              <a:rPr lang="en-US" dirty="0" err="1" smtClean="0"/>
              <a:t>satu</a:t>
            </a:r>
            <a:r>
              <a:rPr lang="en-US" dirty="0" smtClean="0"/>
              <a:t> </a:t>
            </a:r>
            <a:r>
              <a:rPr lang="en-US" dirty="0" err="1" smtClean="0"/>
              <a:t>maka</a:t>
            </a:r>
            <a:r>
              <a:rPr lang="en-US" dirty="0" smtClean="0"/>
              <a:t> </a:t>
            </a:r>
            <a:r>
              <a:rPr lang="en-US" dirty="0" err="1" smtClean="0"/>
              <a:t>tampilannya</a:t>
            </a:r>
            <a:r>
              <a:rPr lang="en-US" dirty="0" smtClean="0"/>
              <a:t> </a:t>
            </a:r>
            <a:r>
              <a:rPr lang="en-US" dirty="0" err="1" smtClean="0"/>
              <a:t>akan</a:t>
            </a:r>
            <a:r>
              <a:rPr lang="en-US" dirty="0" smtClean="0"/>
              <a:t> </a:t>
            </a:r>
            <a:r>
              <a:rPr lang="en-US" dirty="0" err="1" smtClean="0"/>
              <a:t>seperti</a:t>
            </a:r>
            <a:r>
              <a:rPr lang="en-US" dirty="0" smtClean="0"/>
              <a:t> </a:t>
            </a:r>
            <a:r>
              <a:rPr lang="en-US" dirty="0" err="1" smtClean="0"/>
              <a:t>berikut</a:t>
            </a:r>
            <a:r>
              <a:rPr lang="en-US" dirty="0" smtClean="0"/>
              <a:t>, </a:t>
            </a:r>
            <a:r>
              <a:rPr lang="en-US" dirty="0" err="1" smtClean="0"/>
              <a:t>dimana</a:t>
            </a:r>
            <a:r>
              <a:rPr lang="en-US" dirty="0" smtClean="0"/>
              <a:t> </a:t>
            </a:r>
            <a:r>
              <a:rPr lang="en-US" dirty="0" err="1" smtClean="0"/>
              <a:t>meminta</a:t>
            </a:r>
            <a:r>
              <a:rPr lang="en-US" dirty="0" smtClean="0"/>
              <a:t> </a:t>
            </a:r>
            <a:r>
              <a:rPr lang="en-US" dirty="0" err="1" smtClean="0"/>
              <a:t>atau</a:t>
            </a:r>
            <a:r>
              <a:rPr lang="en-US" dirty="0" smtClean="0"/>
              <a:t> request </a:t>
            </a:r>
            <a:r>
              <a:rPr lang="en-US" dirty="0" err="1" smtClean="0"/>
              <a:t>ke</a:t>
            </a:r>
            <a:r>
              <a:rPr lang="en-US" dirty="0" smtClean="0"/>
              <a:t> admin </a:t>
            </a:r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 smtClean="0"/>
              <a:t>meminjam</a:t>
            </a:r>
            <a:r>
              <a:rPr lang="en-US" dirty="0" smtClean="0"/>
              <a:t> </a:t>
            </a:r>
            <a:r>
              <a:rPr lang="en-US" dirty="0" err="1" smtClean="0"/>
              <a:t>buku</a:t>
            </a:r>
            <a:r>
              <a:rPr lang="en-US" dirty="0" smtClean="0"/>
              <a:t> </a:t>
            </a:r>
            <a:r>
              <a:rPr lang="en-US" dirty="0" err="1" smtClean="0"/>
              <a:t>tersebut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05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Page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844841" y="5460061"/>
            <a:ext cx="72657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Berikut</a:t>
            </a:r>
            <a:r>
              <a:rPr lang="en-US" dirty="0" smtClean="0"/>
              <a:t> </a:t>
            </a:r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/>
              <a:t> </a:t>
            </a:r>
            <a:r>
              <a:rPr lang="en-US" dirty="0" smtClean="0"/>
              <a:t>Homepage admin. </a:t>
            </a:r>
            <a:r>
              <a:rPr lang="en-US" dirty="0" err="1" smtClean="0"/>
              <a:t>Terdapat</a:t>
            </a:r>
            <a:r>
              <a:rPr lang="en-US" dirty="0" smtClean="0"/>
              <a:t> </a:t>
            </a:r>
            <a:r>
              <a:rPr lang="en-US" dirty="0" err="1" smtClean="0"/>
              <a:t>tombol</a:t>
            </a:r>
            <a:r>
              <a:rPr lang="en-US" dirty="0" smtClean="0"/>
              <a:t> </a:t>
            </a:r>
            <a:r>
              <a:rPr lang="en-US" dirty="0" err="1" smtClean="0"/>
              <a:t>navigasi</a:t>
            </a:r>
            <a:r>
              <a:rPr lang="en-US" dirty="0" smtClean="0"/>
              <a:t> di </a:t>
            </a:r>
            <a:r>
              <a:rPr lang="en-US" dirty="0" err="1" smtClean="0"/>
              <a:t>sebelah</a:t>
            </a:r>
            <a:r>
              <a:rPr lang="en-US" dirty="0" smtClean="0"/>
              <a:t> </a:t>
            </a:r>
            <a:r>
              <a:rPr lang="en-US" dirty="0" err="1" smtClean="0"/>
              <a:t>kiri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568" r="21243" b="18161"/>
          <a:stretch/>
        </p:blipFill>
        <p:spPr>
          <a:xfrm>
            <a:off x="3190215" y="2323070"/>
            <a:ext cx="5877472" cy="299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7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176</TotalTime>
  <Words>216</Words>
  <Application>Microsoft Office PowerPoint</Application>
  <PresentationFormat>Widescreen</PresentationFormat>
  <Paragraphs>25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Perpustakaan Online</vt:lpstr>
      <vt:lpstr>Perpustakaan Online</vt:lpstr>
      <vt:lpstr>Sign Up/Daftar</vt:lpstr>
      <vt:lpstr>Sign In/Masuk</vt:lpstr>
      <vt:lpstr>HOMEPAGE</vt:lpstr>
      <vt:lpstr>Daftar Buku</vt:lpstr>
      <vt:lpstr>Pinjam Buku</vt:lpstr>
      <vt:lpstr>Daftar Buku</vt:lpstr>
      <vt:lpstr>Admin Page</vt:lpstr>
      <vt:lpstr>Tambah Buku</vt:lpstr>
      <vt:lpstr>Daftar Peminjam</vt:lpstr>
      <vt:lpstr>Terima Kasih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</dc:creator>
  <cp:lastModifiedBy>Windows User</cp:lastModifiedBy>
  <cp:revision>7</cp:revision>
  <dcterms:created xsi:type="dcterms:W3CDTF">2020-05-28T12:25:33Z</dcterms:created>
  <dcterms:modified xsi:type="dcterms:W3CDTF">2020-05-29T06:14:25Z</dcterms:modified>
</cp:coreProperties>
</file>

<file path=docProps/thumbnail.jpeg>
</file>